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84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9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4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89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0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0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2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2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78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597E-DDEE-4FCD-A6F8-03CEB551C83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8CDB-DAAC-4AF6-87F5-061078701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5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133" y="4414611"/>
            <a:ext cx="2768867" cy="2431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670" y="4524386"/>
            <a:ext cx="2646947" cy="2382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9" y="-35892"/>
            <a:ext cx="4069883" cy="4475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71" y="2115150"/>
            <a:ext cx="2672617" cy="2409236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670" y="-1"/>
            <a:ext cx="2672617" cy="21151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46947" y="-4"/>
            <a:ext cx="9759237" cy="722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Уважаемые врачи!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Администрация ОГБУЗ «</a:t>
            </a:r>
            <a:r>
              <a:rPr lang="ru-RU" sz="1500" b="1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Зиминская</a:t>
            </a: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городская больница»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приглашает следующих специалистов для трудоустройства: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отделением анестезиологии-реанимации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Врач-анестезиолог-реаниматолог  з/п от 70т.р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Врач-анестезиолог-реаниматолог з/п от 60т.р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Врач-хирург з/п от 60т.р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Врач-терапевт з/п от 40т.р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Врач-терапевт участковый з/п от 40т.р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 участковый з/п от 40т.р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Врач-стоматолог-хирург з/п от 40т.р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Врач-стоматолог-детский з/п от 40т.р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Врач-рентгенолог з/п от 40 </a:t>
            </a:r>
            <a:r>
              <a:rPr lang="ru-RU" sz="15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т.р</a:t>
            </a:r>
            <a:endParaRPr lang="ru-RU" sz="1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трудоустройстве Вам гарантируется: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-предоставление жилья в социальный </a:t>
            </a:r>
            <a:r>
              <a:rPr lang="ru-RU" sz="15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</a:t>
            </a: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весь период работы или компенсация аренды жилья в размере 50%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-предоставление места в дошкольном образовательном учреждении ребенку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на обучение в Ординатуре.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доплата к стипендии в размере 1,5 тысяч рублей в месяц на весь период обучения.</a:t>
            </a:r>
            <a:endParaRPr lang="en-US" sz="15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 +7 (395 54)3-86-86   Е-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mail: zimamuz@yandex.ru  www.zima-gb.ru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128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Vano-Z38</dc:creator>
  <cp:lastModifiedBy>Nach_Kadr</cp:lastModifiedBy>
  <cp:revision>13</cp:revision>
  <dcterms:created xsi:type="dcterms:W3CDTF">2018-09-04T06:10:32Z</dcterms:created>
  <dcterms:modified xsi:type="dcterms:W3CDTF">2018-12-07T02:53:24Z</dcterms:modified>
</cp:coreProperties>
</file>